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7" r:id="rId2"/>
    <p:sldId id="323" r:id="rId3"/>
    <p:sldId id="33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68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2FEDA-0CB9-4702-AAF7-0125B726039D}" type="datetimeFigureOut">
              <a:rPr lang="uk-UA" smtClean="0"/>
              <a:pPr/>
              <a:t>01.12.2016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F554-AB2C-45AE-939D-34C7DEAE44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6293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32048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uk-UA" sz="1200" b="1" dirty="0" smtClean="0"/>
          </a:p>
          <a:p>
            <a:pPr marL="0" indent="0" algn="ctr">
              <a:buNone/>
            </a:pPr>
            <a:r>
              <a:rPr lang="uk-UA" sz="4800" b="1" i="1" dirty="0" smtClean="0"/>
              <a:t>МОДУЛЬ 2</a:t>
            </a:r>
          </a:p>
          <a:p>
            <a:pPr marL="0" indent="0" algn="ctr">
              <a:buNone/>
            </a:pPr>
            <a:r>
              <a:rPr lang="uk-UA" sz="5400" b="1" u="sng" dirty="0" smtClean="0"/>
              <a:t>Особливості розгляду справ про корупційні </a:t>
            </a:r>
            <a:r>
              <a:rPr lang="uk-UA" sz="5400" b="1" u="sng" dirty="0" smtClean="0"/>
              <a:t>правопорушення та правопорушення, </a:t>
            </a:r>
            <a:r>
              <a:rPr lang="uk-UA" sz="5400" b="1" u="sng" dirty="0" err="1" smtClean="0"/>
              <a:t>пов</a:t>
            </a:r>
            <a:r>
              <a:rPr lang="en-US" sz="5400" b="1" u="sng" dirty="0" smtClean="0"/>
              <a:t>’</a:t>
            </a:r>
            <a:r>
              <a:rPr lang="uk-UA" sz="5400" b="1" u="sng" dirty="0" err="1" smtClean="0"/>
              <a:t>язані</a:t>
            </a:r>
            <a:r>
              <a:rPr lang="uk-UA" sz="5400" b="1" u="sng" dirty="0" smtClean="0"/>
              <a:t> з корупцією</a:t>
            </a:r>
            <a:endParaRPr lang="ru-RU" sz="5400" b="1" dirty="0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592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80920" cy="46805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sz="2800" b="1" i="1" u="sng" dirty="0" smtClean="0"/>
              <a:t>Навчальні цілі Модулю 2:</a:t>
            </a:r>
            <a:endParaRPr lang="ru-RU" sz="2800" i="1" dirty="0" smtClean="0"/>
          </a:p>
          <a:p>
            <a:pPr>
              <a:buNone/>
            </a:pPr>
            <a:r>
              <a:rPr lang="uk-UA" sz="2400" dirty="0" smtClean="0"/>
              <a:t>     Пройшовши цей Модуль, суддя отримає знання та навички щодо:</a:t>
            </a:r>
            <a:endParaRPr lang="ru-RU" sz="2400" dirty="0" smtClean="0"/>
          </a:p>
          <a:p>
            <a:pPr lvl="0">
              <a:buFont typeface="Wingdings" pitchFamily="2" charset="2"/>
              <a:buChar char="ü"/>
            </a:pPr>
            <a:r>
              <a:rPr lang="uk-UA" sz="2400" dirty="0" smtClean="0"/>
              <a:t>розмежування складу корупційного правопорушення у кримінальному </a:t>
            </a:r>
            <a:r>
              <a:rPr lang="uk-UA" sz="2400" dirty="0" smtClean="0"/>
              <a:t>судочинстві і правопорушення, пов'язаного з корупцією, у  </a:t>
            </a:r>
            <a:r>
              <a:rPr lang="uk-UA" sz="2400" dirty="0" smtClean="0"/>
              <a:t>судочинстві </a:t>
            </a:r>
            <a:r>
              <a:rPr lang="uk-UA" sz="2400" dirty="0" smtClean="0"/>
              <a:t>у</a:t>
            </a:r>
            <a:r>
              <a:rPr lang="uk-UA" sz="2400" dirty="0" smtClean="0"/>
              <a:t> </a:t>
            </a:r>
            <a:r>
              <a:rPr lang="uk-UA" sz="2400" dirty="0" smtClean="0"/>
              <a:t>справах про адміністративні правопорушення;</a:t>
            </a:r>
            <a:endParaRPr lang="ru-RU" sz="2400" dirty="0" smtClean="0"/>
          </a:p>
          <a:p>
            <a:pPr lvl="0">
              <a:buFont typeface="Wingdings" pitchFamily="2" charset="2"/>
              <a:buChar char="ü"/>
            </a:pPr>
            <a:r>
              <a:rPr lang="uk-UA" sz="2400" dirty="0" smtClean="0"/>
              <a:t>визначення суб’єктного складу та характеру діянь, які утворюють корупційні правопорушення і правопорушення, пов’язані з корупцією;</a:t>
            </a:r>
            <a:endParaRPr lang="ru-RU" sz="2400" dirty="0" smtClean="0"/>
          </a:p>
          <a:p>
            <a:pPr lvl="0">
              <a:buFont typeface="Wingdings" pitchFamily="2" charset="2"/>
              <a:buChar char="ü"/>
            </a:pPr>
            <a:r>
              <a:rPr lang="uk-UA" sz="2400" dirty="0" smtClean="0"/>
              <a:t>особливостей накладення стягнень та призначення покарань за корупційні правопорушення і правопорушення, пов’язані з корупцією.</a:t>
            </a:r>
            <a:endParaRPr lang="ru-RU" sz="2400" dirty="0" smtClean="0"/>
          </a:p>
          <a:p>
            <a:endParaRPr lang="uk-UA" sz="2400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4938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75252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sz="3900" b="1" u="sng" dirty="0" smtClean="0"/>
              <a:t>Змістовні блоки Модулю 2:</a:t>
            </a:r>
            <a:endParaRPr lang="ru-RU" sz="3900" dirty="0" smtClean="0"/>
          </a:p>
          <a:p>
            <a:pPr lvl="0">
              <a:buFont typeface="Wingdings" pitchFamily="2" charset="2"/>
              <a:buChar char="Ø"/>
            </a:pPr>
            <a:r>
              <a:rPr lang="uk-UA" dirty="0" smtClean="0"/>
              <a:t>Відповідальність окремих категорій фізичних та юридичних осіб за корупційні правопорушення.</a:t>
            </a:r>
          </a:p>
          <a:p>
            <a:pPr lvl="0">
              <a:buFont typeface="Wingdings" pitchFamily="2" charset="2"/>
              <a:buChar char="Ø"/>
            </a:pPr>
            <a:r>
              <a:rPr lang="uk-UA" dirty="0" smtClean="0"/>
              <a:t>Особливості розгляду справ та накладення стягнень у справах про </a:t>
            </a:r>
            <a:r>
              <a:rPr lang="uk-UA" smtClean="0"/>
              <a:t>адміністративні </a:t>
            </a:r>
            <a:r>
              <a:rPr lang="uk-UA" smtClean="0"/>
              <a:t>правопорушення, </a:t>
            </a:r>
            <a:r>
              <a:rPr lang="uk-UA" dirty="0" smtClean="0"/>
              <a:t>пов’язані з корупцією.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uk-UA" dirty="0" smtClean="0"/>
              <a:t>Особливості розгляду проваджень про корупційні злочини та призначення покарання.  </a:t>
            </a:r>
            <a:endParaRPr lang="ru-RU" dirty="0" smtClean="0"/>
          </a:p>
          <a:p>
            <a:endParaRPr lang="uk-UA" sz="2400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8741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1398</TotalTime>
  <Words>146</Words>
  <Application>Microsoft Office PowerPoint</Application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   Національна школа суддів України        </vt:lpstr>
      <vt:lpstr>     Національна школа суддів України        </vt:lpstr>
      <vt:lpstr>     Національна школа суддів України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Національна школа суддів України                СЕМІНАР для суддів та викладачів         Національної     школи     суддів     України        "СУДОВА ПРАКТИКА РОЗГЛЯДУ           СПРАВ ЩОДО НАСИЛЬСТВА                         В СІМ’Ї"                    м. Київ, 11 грудня 2013 року  </dc:title>
  <cp:lastModifiedBy>WiZaRd</cp:lastModifiedBy>
  <cp:revision>80</cp:revision>
  <dcterms:modified xsi:type="dcterms:W3CDTF">2016-12-01T05:26:41Z</dcterms:modified>
</cp:coreProperties>
</file>